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8" y="1435100"/>
            <a:ext cx="3008316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52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"/>
          <p:cNvSpPr txBox="1"/>
          <p:nvPr/>
        </p:nvSpPr>
        <p:spPr>
          <a:xfrm>
            <a:off x="431372" y="4153346"/>
            <a:ext cx="11272978" cy="160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1800"/>
              </a:lnSpc>
              <a:defRPr spc="-764" sz="13900">
                <a:solidFill>
                  <a:srgbClr val="E6E6E6"/>
                </a:solidFill>
                <a:latin typeface="Agrandir"/>
                <a:ea typeface="Agrandir"/>
                <a:cs typeface="Agrandir"/>
                <a:sym typeface="Agrandir"/>
              </a:defRPr>
            </a:lvl1pPr>
          </a:lstStyle>
          <a:p>
            <a:pPr/>
            <a:r>
              <a:t>RuntimeTerror</a:t>
            </a:r>
          </a:p>
        </p:txBody>
      </p:sp>
      <p:sp>
        <p:nvSpPr>
          <p:cNvPr id="95" name="TextBox 3"/>
          <p:cNvSpPr txBox="1"/>
          <p:nvPr/>
        </p:nvSpPr>
        <p:spPr>
          <a:xfrm>
            <a:off x="431373" y="537805"/>
            <a:ext cx="1848513" cy="222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700"/>
              </a:lnSpc>
              <a:defRPr spc="-88" sz="1700">
                <a:solidFill>
                  <a:srgbClr val="E6E6E6"/>
                </a:solidFill>
                <a:latin typeface="Aileron"/>
                <a:ea typeface="Aileron"/>
                <a:cs typeface="Aileron"/>
                <a:sym typeface="Aileron"/>
              </a:defRPr>
            </a:lvl1pPr>
          </a:lstStyle>
          <a:p>
            <a:pPr/>
            <a:r>
              <a:t>NOVEMBER</a:t>
            </a:r>
          </a:p>
        </p:txBody>
      </p:sp>
      <p:sp>
        <p:nvSpPr>
          <p:cNvPr id="96" name="TextBox 4"/>
          <p:cNvSpPr txBox="1"/>
          <p:nvPr/>
        </p:nvSpPr>
        <p:spPr>
          <a:xfrm>
            <a:off x="15867076" y="537805"/>
            <a:ext cx="1848514" cy="222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1700"/>
              </a:lnSpc>
              <a:defRPr spc="-88" sz="1700">
                <a:solidFill>
                  <a:srgbClr val="E6E6E6"/>
                </a:solidFill>
                <a:latin typeface="Aileron"/>
                <a:ea typeface="Aileron"/>
                <a:cs typeface="Aileron"/>
                <a:sym typeface="Aileron"/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97" name="TextBox 5"/>
          <p:cNvSpPr txBox="1"/>
          <p:nvPr/>
        </p:nvSpPr>
        <p:spPr>
          <a:xfrm>
            <a:off x="15867076" y="9595508"/>
            <a:ext cx="1848514" cy="22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1700"/>
              </a:lnSpc>
              <a:defRPr spc="-88" sz="1700">
                <a:solidFill>
                  <a:srgbClr val="E6E6E6"/>
                </a:solidFill>
                <a:latin typeface="Aileron"/>
                <a:ea typeface="Aileron"/>
                <a:cs typeface="Aileron"/>
                <a:sym typeface="Aileron"/>
              </a:defRPr>
            </a:lvl1pPr>
          </a:lstStyle>
          <a:p>
            <a:pPr/>
            <a:r>
              <a:t>PRESENTATION</a:t>
            </a:r>
          </a:p>
        </p:txBody>
      </p:sp>
      <p:sp>
        <p:nvSpPr>
          <p:cNvPr id="98" name="TextBox 6"/>
          <p:cNvSpPr txBox="1"/>
          <p:nvPr/>
        </p:nvSpPr>
        <p:spPr>
          <a:xfrm>
            <a:off x="431372" y="6133653"/>
            <a:ext cx="9762509" cy="732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600"/>
              </a:lnSpc>
              <a:defRPr spc="-280" sz="560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defRPr>
            </a:lvl1pPr>
          </a:lstStyle>
          <a:p>
            <a:pPr/>
            <a:r>
              <a:t>Title: Eduzmena AI Assistant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2"/>
          <p:cNvSpPr txBox="1"/>
          <p:nvPr/>
        </p:nvSpPr>
        <p:spPr>
          <a:xfrm>
            <a:off x="476944" y="3217908"/>
            <a:ext cx="7825793" cy="2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b="1" spc="-160" sz="3200">
                <a:solidFill>
                  <a:srgbClr val="212121"/>
                </a:solidFill>
                <a:latin typeface="Aileron Bold"/>
                <a:ea typeface="Aileron Bold"/>
                <a:cs typeface="Aileron Bold"/>
                <a:sym typeface="Aileron Bold"/>
              </a:defRPr>
            </a:lvl1pPr>
          </a:lstStyle>
          <a:p>
            <a:pPr/>
            <a:r>
              <a:t>Mikhail Poludin — Speaker, AI Analyst</a:t>
            </a:r>
          </a:p>
        </p:txBody>
      </p:sp>
      <p:sp>
        <p:nvSpPr>
          <p:cNvPr id="101" name="TextBox 3"/>
          <p:cNvSpPr txBox="1"/>
          <p:nvPr/>
        </p:nvSpPr>
        <p:spPr>
          <a:xfrm>
            <a:off x="476945" y="4106538"/>
            <a:ext cx="6181052" cy="2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b="1" spc="-160" sz="3200">
                <a:solidFill>
                  <a:srgbClr val="212121"/>
                </a:solidFill>
                <a:latin typeface="Aileron Bold"/>
                <a:ea typeface="Aileron Bold"/>
                <a:cs typeface="Aileron Bold"/>
                <a:sym typeface="Aileron Bold"/>
              </a:defRPr>
            </a:lvl1pPr>
          </a:lstStyle>
          <a:p>
            <a:pPr/>
            <a:r>
              <a:t>Ivan Menshikov — Backend / DB</a:t>
            </a:r>
          </a:p>
        </p:txBody>
      </p:sp>
      <p:sp>
        <p:nvSpPr>
          <p:cNvPr id="102" name="TextBox 4"/>
          <p:cNvSpPr txBox="1"/>
          <p:nvPr/>
        </p:nvSpPr>
        <p:spPr>
          <a:xfrm>
            <a:off x="476945" y="4995167"/>
            <a:ext cx="6307821" cy="2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b="1" spc="-160" sz="3200">
                <a:solidFill>
                  <a:srgbClr val="212121"/>
                </a:solidFill>
                <a:latin typeface="Aileron Bold"/>
                <a:ea typeface="Aileron Bold"/>
                <a:cs typeface="Aileron Bold"/>
                <a:sym typeface="Aileron Bold"/>
              </a:defRPr>
            </a:lvl1pPr>
          </a:lstStyle>
          <a:p>
            <a:pPr/>
            <a:r>
              <a:t>Egor Ulianov — Frontend</a:t>
            </a:r>
          </a:p>
        </p:txBody>
      </p:sp>
      <p:sp>
        <p:nvSpPr>
          <p:cNvPr id="103" name="TextBox 5"/>
          <p:cNvSpPr txBox="1"/>
          <p:nvPr/>
        </p:nvSpPr>
        <p:spPr>
          <a:xfrm>
            <a:off x="476944" y="5883797"/>
            <a:ext cx="7825793" cy="2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b="1" spc="-160" sz="3200">
                <a:solidFill>
                  <a:srgbClr val="212121"/>
                </a:solidFill>
                <a:latin typeface="Aileron Bold"/>
                <a:ea typeface="Aileron Bold"/>
                <a:cs typeface="Aileron Bold"/>
                <a:sym typeface="Aileron Bold"/>
              </a:defRPr>
            </a:lvl1pPr>
          </a:lstStyle>
          <a:p>
            <a:pPr/>
            <a:r>
              <a:t>Mikhail Zotov — Data Cleaning / Processing</a:t>
            </a:r>
          </a:p>
        </p:txBody>
      </p:sp>
      <p:sp>
        <p:nvSpPr>
          <p:cNvPr id="104" name="TextBox 6"/>
          <p:cNvSpPr txBox="1"/>
          <p:nvPr/>
        </p:nvSpPr>
        <p:spPr>
          <a:xfrm>
            <a:off x="352536" y="411923"/>
            <a:ext cx="8074608" cy="136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000"/>
              </a:lnSpc>
              <a:defRPr spc="-650" sz="1180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defRPr>
            </a:lvl1pPr>
          </a:lstStyle>
          <a:p>
            <a:pPr/>
            <a:r>
              <a:t>Our Team</a:t>
            </a:r>
          </a:p>
        </p:txBody>
      </p:sp>
      <p:sp>
        <p:nvSpPr>
          <p:cNvPr id="105" name="TextBox 7"/>
          <p:cNvSpPr txBox="1"/>
          <p:nvPr/>
        </p:nvSpPr>
        <p:spPr>
          <a:xfrm>
            <a:off x="476945" y="6772426"/>
            <a:ext cx="7392642" cy="2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b="1" spc="-160" sz="3200">
                <a:solidFill>
                  <a:srgbClr val="212121"/>
                </a:solidFill>
                <a:latin typeface="Aileron Bold"/>
                <a:ea typeface="Aileron Bold"/>
                <a:cs typeface="Aileron Bold"/>
                <a:sym typeface="Aileron Bold"/>
              </a:defRPr>
            </a:lvl1pPr>
          </a:lstStyle>
          <a:p>
            <a:pPr/>
            <a:r>
              <a:t>Ekaterina Chukina — 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2"/>
          <p:cNvSpPr txBox="1"/>
          <p:nvPr/>
        </p:nvSpPr>
        <p:spPr>
          <a:xfrm>
            <a:off x="352535" y="411914"/>
            <a:ext cx="16411217" cy="26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>
              <a:lnSpc>
                <a:spcPts val="10000"/>
              </a:lnSpc>
              <a:defRPr spc="-650" sz="1180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defRPr>
            </a:pPr>
            <a:r>
              <a:t>Video Demo — Region Creation</a:t>
            </a:r>
          </a:p>
        </p:txBody>
      </p:sp>
      <p:pic>
        <p:nvPicPr>
          <p:cNvPr id="108" name="Demo.mp4" descr="Dem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03964" y="3176078"/>
            <a:ext cx="12480072" cy="6110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60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0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2"/>
          <p:cNvSpPr txBox="1"/>
          <p:nvPr/>
        </p:nvSpPr>
        <p:spPr>
          <a:xfrm>
            <a:off x="352536" y="411914"/>
            <a:ext cx="15936950" cy="26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>
              <a:lnSpc>
                <a:spcPts val="10000"/>
              </a:lnSpc>
              <a:defRPr spc="-650" sz="1180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defRPr>
            </a:pPr>
            <a:r>
              <a:t>Video Demo — Data Analysis</a:t>
            </a:r>
          </a:p>
        </p:txBody>
      </p:sp>
      <p:pic>
        <p:nvPicPr>
          <p:cNvPr id="111" name="Demo2.mp4" descr="Demo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52609" y="3031522"/>
            <a:ext cx="14182781" cy="6943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6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11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2"/>
          <p:cNvSpPr txBox="1"/>
          <p:nvPr/>
        </p:nvSpPr>
        <p:spPr>
          <a:xfrm>
            <a:off x="352536" y="411914"/>
            <a:ext cx="15936950" cy="26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>
              <a:lnSpc>
                <a:spcPts val="10000"/>
              </a:lnSpc>
              <a:defRPr spc="-650" sz="1180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defRPr>
            </a:pPr>
            <a:r>
              <a:t>Video Demo — Data Analysis</a:t>
            </a:r>
          </a:p>
        </p:txBody>
      </p:sp>
      <p:pic>
        <p:nvPicPr>
          <p:cNvPr id="114" name="Screen Recording 2025-11-14 at 11.51.09.mp4" descr="Screen Recording 2025-11-14 at 11.51.09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26852" y="3210852"/>
            <a:ext cx="12434295" cy="6087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6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1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2"/>
          <p:cNvSpPr txBox="1"/>
          <p:nvPr/>
        </p:nvSpPr>
        <p:spPr>
          <a:xfrm>
            <a:off x="352536" y="411915"/>
            <a:ext cx="15936950" cy="1360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>
              <a:lnSpc>
                <a:spcPts val="10000"/>
              </a:lnSpc>
              <a:defRPr spc="-650" sz="1180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defRPr>
            </a:pPr>
            <a:r>
              <a:t>Data Upload</a:t>
            </a:r>
          </a:p>
        </p:txBody>
      </p:sp>
      <p:pic>
        <p:nvPicPr>
          <p:cNvPr id="117" name="telegram-cloud-photo-size-4-5816815170259454986-y.jpg" descr="telegram-cloud-photo-size-4-5816815170259454986-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2807566"/>
            <a:ext cx="13311560" cy="6520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1930127"/>
            <a:ext cx="15362086" cy="7525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52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3"/>
          <p:cNvSpPr txBox="1"/>
          <p:nvPr/>
        </p:nvSpPr>
        <p:spPr>
          <a:xfrm>
            <a:off x="336011" y="387435"/>
            <a:ext cx="9330751" cy="136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>
              <a:lnSpc>
                <a:spcPts val="10000"/>
              </a:lnSpc>
              <a:defRPr spc="-650" sz="1180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defRPr>
            </a:pPr>
            <a:r>
              <a:t>Next 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